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3.png" Type="http://schemas.openxmlformats.org/officeDocument/2006/relationships/image"/><Relationship Id="rId11" Target="../media/image94.png" Type="http://schemas.openxmlformats.org/officeDocument/2006/relationships/image"/><Relationship Id="rId12" Target="../media/image95.png" Type="http://schemas.openxmlformats.org/officeDocument/2006/relationships/image"/><Relationship Id="rId13" Target="../media/image96.png" Type="http://schemas.openxmlformats.org/officeDocument/2006/relationships/image"/><Relationship Id="rId14" Target="../media/image97.png" Type="http://schemas.openxmlformats.org/officeDocument/2006/relationships/image"/><Relationship Id="rId15" Target="../media/image98.png" Type="http://schemas.openxmlformats.org/officeDocument/2006/relationships/image"/><Relationship Id="rId16" Target="../media/image99.png" Type="http://schemas.openxmlformats.org/officeDocument/2006/relationships/image"/><Relationship Id="rId17" Target="../media/image100.png" Type="http://schemas.openxmlformats.org/officeDocument/2006/relationships/image"/><Relationship Id="rId18" Target="../media/image101.png" Type="http://schemas.openxmlformats.org/officeDocument/2006/relationships/image"/><Relationship Id="rId2" Target="../media/image30.png" Type="http://schemas.openxmlformats.org/officeDocument/2006/relationships/image"/><Relationship Id="rId3" Target="../media/image34.png" Type="http://schemas.openxmlformats.org/officeDocument/2006/relationships/image"/><Relationship Id="rId4" Target="../media/image87.png" Type="http://schemas.openxmlformats.org/officeDocument/2006/relationships/image"/><Relationship Id="rId5" Target="../media/image88.png" Type="http://schemas.openxmlformats.org/officeDocument/2006/relationships/image"/><Relationship Id="rId6" Target="../media/image89.png" Type="http://schemas.openxmlformats.org/officeDocument/2006/relationships/image"/><Relationship Id="rId7" Target="../media/image90.png" Type="http://schemas.openxmlformats.org/officeDocument/2006/relationships/image"/><Relationship Id="rId8" Target="../media/image91.png" Type="http://schemas.openxmlformats.org/officeDocument/2006/relationships/image"/><Relationship Id="rId9" Target="../media/image9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9.png" Type="http://schemas.openxmlformats.org/officeDocument/2006/relationships/image"/><Relationship Id="rId11" Target="../media/image110.png" Type="http://schemas.openxmlformats.org/officeDocument/2006/relationships/image"/><Relationship Id="rId12" Target="../media/image111.png" Type="http://schemas.openxmlformats.org/officeDocument/2006/relationships/image"/><Relationship Id="rId13" Target="../media/image112.png" Type="http://schemas.openxmlformats.org/officeDocument/2006/relationships/image"/><Relationship Id="rId14" Target="../media/image113.png" Type="http://schemas.openxmlformats.org/officeDocument/2006/relationships/image"/><Relationship Id="rId15" Target="../media/image114.png" Type="http://schemas.openxmlformats.org/officeDocument/2006/relationships/image"/><Relationship Id="rId16" Target="../media/image115.png" Type="http://schemas.openxmlformats.org/officeDocument/2006/relationships/image"/><Relationship Id="rId17" Target="../media/image116.png" Type="http://schemas.openxmlformats.org/officeDocument/2006/relationships/image"/><Relationship Id="rId18" Target="../media/image117.png" Type="http://schemas.openxmlformats.org/officeDocument/2006/relationships/image"/><Relationship Id="rId19" Target="../media/image118.png" Type="http://schemas.openxmlformats.org/officeDocument/2006/relationships/image"/><Relationship Id="rId2" Target="../media/image30.png" Type="http://schemas.openxmlformats.org/officeDocument/2006/relationships/image"/><Relationship Id="rId20" Target="../media/image119.png" Type="http://schemas.openxmlformats.org/officeDocument/2006/relationships/image"/><Relationship Id="rId21" Target="../media/image120.png" Type="http://schemas.openxmlformats.org/officeDocument/2006/relationships/image"/><Relationship Id="rId3" Target="../media/image102.png" Type="http://schemas.openxmlformats.org/officeDocument/2006/relationships/image"/><Relationship Id="rId4" Target="../media/image103.png" Type="http://schemas.openxmlformats.org/officeDocument/2006/relationships/image"/><Relationship Id="rId5" Target="../media/image104.png" Type="http://schemas.openxmlformats.org/officeDocument/2006/relationships/image"/><Relationship Id="rId6" Target="../media/image105.png" Type="http://schemas.openxmlformats.org/officeDocument/2006/relationships/image"/><Relationship Id="rId7" Target="../media/image106.png" Type="http://schemas.openxmlformats.org/officeDocument/2006/relationships/image"/><Relationship Id="rId8" Target="../media/image107.png" Type="http://schemas.openxmlformats.org/officeDocument/2006/relationships/image"/><Relationship Id="rId9" Target="../media/image10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1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9.png" Type="http://schemas.openxmlformats.org/officeDocument/2006/relationships/image"/><Relationship Id="rId11" Target="../media/image130.png" Type="http://schemas.openxmlformats.org/officeDocument/2006/relationships/image"/><Relationship Id="rId12" Target="../media/image131.png" Type="http://schemas.openxmlformats.org/officeDocument/2006/relationships/image"/><Relationship Id="rId13" Target="../media/image132.png" Type="http://schemas.openxmlformats.org/officeDocument/2006/relationships/image"/><Relationship Id="rId14" Target="../media/image133.png" Type="http://schemas.openxmlformats.org/officeDocument/2006/relationships/image"/><Relationship Id="rId15" Target="../media/image134.png" Type="http://schemas.openxmlformats.org/officeDocument/2006/relationships/image"/><Relationship Id="rId16" Target="../media/image135.png" Type="http://schemas.openxmlformats.org/officeDocument/2006/relationships/image"/><Relationship Id="rId17" Target="../media/image136.png" Type="http://schemas.openxmlformats.org/officeDocument/2006/relationships/image"/><Relationship Id="rId18" Target="../media/image137.png" Type="http://schemas.openxmlformats.org/officeDocument/2006/relationships/image"/><Relationship Id="rId19" Target="../media/image138.png" Type="http://schemas.openxmlformats.org/officeDocument/2006/relationships/image"/><Relationship Id="rId2" Target="../media/image122.png" Type="http://schemas.openxmlformats.org/officeDocument/2006/relationships/image"/><Relationship Id="rId20" Target="../media/image139.png" Type="http://schemas.openxmlformats.org/officeDocument/2006/relationships/image"/><Relationship Id="rId21" Target="../media/image140.png" Type="http://schemas.openxmlformats.org/officeDocument/2006/relationships/image"/><Relationship Id="rId22" Target="../media/image141.png" Type="http://schemas.openxmlformats.org/officeDocument/2006/relationships/image"/><Relationship Id="rId23" Target="../media/image142.png" Type="http://schemas.openxmlformats.org/officeDocument/2006/relationships/image"/><Relationship Id="rId24" Target="../media/image143.png" Type="http://schemas.openxmlformats.org/officeDocument/2006/relationships/image"/><Relationship Id="rId25" Target="../media/image144.png" Type="http://schemas.openxmlformats.org/officeDocument/2006/relationships/image"/><Relationship Id="rId26" Target="../media/image145.png" Type="http://schemas.openxmlformats.org/officeDocument/2006/relationships/image"/><Relationship Id="rId3" Target="../media/image123.png" Type="http://schemas.openxmlformats.org/officeDocument/2006/relationships/image"/><Relationship Id="rId4" Target="../media/image124.png" Type="http://schemas.openxmlformats.org/officeDocument/2006/relationships/image"/><Relationship Id="rId5" Target="../media/image125.png" Type="http://schemas.openxmlformats.org/officeDocument/2006/relationships/image"/><Relationship Id="rId6" Target="../media/image30.png" Type="http://schemas.openxmlformats.org/officeDocument/2006/relationships/image"/><Relationship Id="rId7" Target="../media/image126.png" Type="http://schemas.openxmlformats.org/officeDocument/2006/relationships/image"/><Relationship Id="rId8" Target="../media/image127.png" Type="http://schemas.openxmlformats.org/officeDocument/2006/relationships/image"/><Relationship Id="rId9" Target="../media/image1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146.png" Type="http://schemas.openxmlformats.org/officeDocument/2006/relationships/image"/><Relationship Id="rId4" Target="../media/image147.png" Type="http://schemas.openxmlformats.org/officeDocument/2006/relationships/image"/><Relationship Id="rId5" Target="../media/image14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148.png" Type="http://schemas.openxmlformats.org/officeDocument/2006/relationships/image"/><Relationship Id="rId4" Target="../media/image149.png" Type="http://schemas.openxmlformats.org/officeDocument/2006/relationships/image"/><Relationship Id="rId5" Target="../media/image145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153.png" Type="http://schemas.openxmlformats.org/officeDocument/2006/relationships/image"/><Relationship Id="rId4" Target="../media/image154.png" Type="http://schemas.openxmlformats.org/officeDocument/2006/relationships/image"/><Relationship Id="rId5" Target="../media/image155.png" Type="http://schemas.openxmlformats.org/officeDocument/2006/relationships/image"/><Relationship Id="rId6" Target="../media/image156.png" Type="http://schemas.openxmlformats.org/officeDocument/2006/relationships/image"/><Relationship Id="rId7" Target="../media/image157.png" Type="http://schemas.openxmlformats.org/officeDocument/2006/relationships/image"/><Relationship Id="rId8" Target="../media/image158.png" Type="http://schemas.openxmlformats.org/officeDocument/2006/relationships/image"/><Relationship Id="rId9" Target="../media/image14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15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160.png" Type="http://schemas.openxmlformats.org/officeDocument/2006/relationships/image"/><Relationship Id="rId4" Target="../media/image161.png" Type="http://schemas.openxmlformats.org/officeDocument/2006/relationships/image"/><Relationship Id="rId5" Target="../media/image162.png" Type="http://schemas.openxmlformats.org/officeDocument/2006/relationships/image"/><Relationship Id="rId6" Target="../media/image163.png" Type="http://schemas.openxmlformats.org/officeDocument/2006/relationships/image"/><Relationship Id="rId7" Target="../media/image164.png" Type="http://schemas.openxmlformats.org/officeDocument/2006/relationships/image"/><Relationship Id="rId8" Target="../media/image165.png" Type="http://schemas.openxmlformats.org/officeDocument/2006/relationships/image"/><Relationship Id="rId9" Target="../media/image16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2.png" Type="http://schemas.openxmlformats.org/officeDocument/2006/relationships/image"/><Relationship Id="rId11" Target="../media/image173.png" Type="http://schemas.openxmlformats.org/officeDocument/2006/relationships/image"/><Relationship Id="rId12" Target="../media/image174.png" Type="http://schemas.openxmlformats.org/officeDocument/2006/relationships/image"/><Relationship Id="rId13" Target="../media/image175.png" Type="http://schemas.openxmlformats.org/officeDocument/2006/relationships/image"/><Relationship Id="rId2" Target="../media/image167.png" Type="http://schemas.openxmlformats.org/officeDocument/2006/relationships/image"/><Relationship Id="rId3" Target="../media/image30.png" Type="http://schemas.openxmlformats.org/officeDocument/2006/relationships/image"/><Relationship Id="rId4" Target="../media/image168.png" Type="http://schemas.openxmlformats.org/officeDocument/2006/relationships/image"/><Relationship Id="rId5" Target="../media/image161.png" Type="http://schemas.openxmlformats.org/officeDocument/2006/relationships/image"/><Relationship Id="rId6" Target="../media/image166.png" Type="http://schemas.openxmlformats.org/officeDocument/2006/relationships/image"/><Relationship Id="rId7" Target="../media/image169.png" Type="http://schemas.openxmlformats.org/officeDocument/2006/relationships/image"/><Relationship Id="rId8" Target="../media/image170.png" Type="http://schemas.openxmlformats.org/officeDocument/2006/relationships/image"/><Relationship Id="rId9" Target="../media/image17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15" Target="../media/image23.png" Type="http://schemas.openxmlformats.org/officeDocument/2006/relationships/image"/><Relationship Id="rId16" Target="../media/image24.png" Type="http://schemas.openxmlformats.org/officeDocument/2006/relationships/image"/><Relationship Id="rId17" Target="../media/image25.png" Type="http://schemas.openxmlformats.org/officeDocument/2006/relationships/image"/><Relationship Id="rId18" Target="../media/image26.png" Type="http://schemas.openxmlformats.org/officeDocument/2006/relationships/image"/><Relationship Id="rId19" Target="../media/image27.png" Type="http://schemas.openxmlformats.org/officeDocument/2006/relationships/image"/><Relationship Id="rId2" Target="../media/image10.png" Type="http://schemas.openxmlformats.org/officeDocument/2006/relationships/image"/><Relationship Id="rId20" Target="../media/image28.png" Type="http://schemas.openxmlformats.org/officeDocument/2006/relationships/image"/><Relationship Id="rId21" Target="../media/image29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9.png" Type="http://schemas.openxmlformats.org/officeDocument/2006/relationships/image"/><Relationship Id="rId11" Target="../media/image180.png" Type="http://schemas.openxmlformats.org/officeDocument/2006/relationships/image"/><Relationship Id="rId12" Target="../media/image181.png" Type="http://schemas.openxmlformats.org/officeDocument/2006/relationships/image"/><Relationship Id="rId13" Target="../media/image182.png" Type="http://schemas.openxmlformats.org/officeDocument/2006/relationships/image"/><Relationship Id="rId14" Target="../media/image183.png" Type="http://schemas.openxmlformats.org/officeDocument/2006/relationships/image"/><Relationship Id="rId2" Target="../media/image30.png" Type="http://schemas.openxmlformats.org/officeDocument/2006/relationships/image"/><Relationship Id="rId3" Target="../media/image161.png" Type="http://schemas.openxmlformats.org/officeDocument/2006/relationships/image"/><Relationship Id="rId4" Target="../media/image166.png" Type="http://schemas.openxmlformats.org/officeDocument/2006/relationships/image"/><Relationship Id="rId5" Target="../media/image169.png" Type="http://schemas.openxmlformats.org/officeDocument/2006/relationships/image"/><Relationship Id="rId6" Target="../media/image170.png" Type="http://schemas.openxmlformats.org/officeDocument/2006/relationships/image"/><Relationship Id="rId7" Target="../media/image176.png" Type="http://schemas.openxmlformats.org/officeDocument/2006/relationships/image"/><Relationship Id="rId8" Target="../media/image177.png" Type="http://schemas.openxmlformats.org/officeDocument/2006/relationships/image"/><Relationship Id="rId9" Target="../media/image17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9.png" Type="http://schemas.openxmlformats.org/officeDocument/2006/relationships/image"/><Relationship Id="rId2" Target="../media/image30.png" Type="http://schemas.openxmlformats.org/officeDocument/2006/relationships/image"/><Relationship Id="rId3" Target="../media/image184.png" Type="http://schemas.openxmlformats.org/officeDocument/2006/relationships/image"/><Relationship Id="rId4" Target="../media/image185.png" Type="http://schemas.openxmlformats.org/officeDocument/2006/relationships/image"/><Relationship Id="rId5" Target="../media/image161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66.png" Type="http://schemas.openxmlformats.org/officeDocument/2006/relationships/image"/><Relationship Id="rId9" Target="../media/image18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3.png" Type="http://schemas.openxmlformats.org/officeDocument/2006/relationships/image"/><Relationship Id="rId11" Target="../media/image194.png" Type="http://schemas.openxmlformats.org/officeDocument/2006/relationships/image"/><Relationship Id="rId12" Target="../media/image195.png" Type="http://schemas.openxmlformats.org/officeDocument/2006/relationships/image"/><Relationship Id="rId13" Target="../media/image196.png" Type="http://schemas.openxmlformats.org/officeDocument/2006/relationships/image"/><Relationship Id="rId14" Target="../media/image197.png" Type="http://schemas.openxmlformats.org/officeDocument/2006/relationships/image"/><Relationship Id="rId15" Target="../media/image198.png" Type="http://schemas.openxmlformats.org/officeDocument/2006/relationships/image"/><Relationship Id="rId16" Target="../media/image199.png" Type="http://schemas.openxmlformats.org/officeDocument/2006/relationships/image"/><Relationship Id="rId17" Target="../media/image200.png" Type="http://schemas.openxmlformats.org/officeDocument/2006/relationships/image"/><Relationship Id="rId2" Target="../media/image190.png" Type="http://schemas.openxmlformats.org/officeDocument/2006/relationships/image"/><Relationship Id="rId3" Target="../media/image191.png" Type="http://schemas.openxmlformats.org/officeDocument/2006/relationships/image"/><Relationship Id="rId4" Target="../media/image30.png" Type="http://schemas.openxmlformats.org/officeDocument/2006/relationships/image"/><Relationship Id="rId5" Target="../media/image161.png" Type="http://schemas.openxmlformats.org/officeDocument/2006/relationships/image"/><Relationship Id="rId6" Target="../media/image166.png" Type="http://schemas.openxmlformats.org/officeDocument/2006/relationships/image"/><Relationship Id="rId7" Target="../media/image169.png" Type="http://schemas.openxmlformats.org/officeDocument/2006/relationships/image"/><Relationship Id="rId8" Target="../media/image192.png" Type="http://schemas.openxmlformats.org/officeDocument/2006/relationships/image"/><Relationship Id="rId9" Target="../media/image18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4.png" Type="http://schemas.openxmlformats.org/officeDocument/2006/relationships/image"/><Relationship Id="rId11" Target="../media/image205.png" Type="http://schemas.openxmlformats.org/officeDocument/2006/relationships/image"/><Relationship Id="rId12" Target="../media/image206.png" Type="http://schemas.openxmlformats.org/officeDocument/2006/relationships/image"/><Relationship Id="rId13" Target="../media/image207.png" Type="http://schemas.openxmlformats.org/officeDocument/2006/relationships/image"/><Relationship Id="rId14" Target="../media/image208.png" Type="http://schemas.openxmlformats.org/officeDocument/2006/relationships/image"/><Relationship Id="rId2" Target="../media/image30.png" Type="http://schemas.openxmlformats.org/officeDocument/2006/relationships/image"/><Relationship Id="rId3" Target="../media/image161.png" Type="http://schemas.openxmlformats.org/officeDocument/2006/relationships/image"/><Relationship Id="rId4" Target="../media/image166.png" Type="http://schemas.openxmlformats.org/officeDocument/2006/relationships/image"/><Relationship Id="rId5" Target="../media/image201.png" Type="http://schemas.openxmlformats.org/officeDocument/2006/relationships/image"/><Relationship Id="rId6" Target="../media/image169.png" Type="http://schemas.openxmlformats.org/officeDocument/2006/relationships/image"/><Relationship Id="rId7" Target="../media/image170.png" Type="http://schemas.openxmlformats.org/officeDocument/2006/relationships/image"/><Relationship Id="rId8" Target="../media/image202.png" Type="http://schemas.openxmlformats.org/officeDocument/2006/relationships/image"/><Relationship Id="rId9" Target="../media/image20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0.png" Type="http://schemas.openxmlformats.org/officeDocument/2006/relationships/image"/><Relationship Id="rId11" Target="../media/image202.png" Type="http://schemas.openxmlformats.org/officeDocument/2006/relationships/image"/><Relationship Id="rId12" Target="../media/image213.png" Type="http://schemas.openxmlformats.org/officeDocument/2006/relationships/image"/><Relationship Id="rId13" Target="../media/image214.png" Type="http://schemas.openxmlformats.org/officeDocument/2006/relationships/image"/><Relationship Id="rId14" Target="../media/image215.png" Type="http://schemas.openxmlformats.org/officeDocument/2006/relationships/image"/><Relationship Id="rId15" Target="../media/image216.png" Type="http://schemas.openxmlformats.org/officeDocument/2006/relationships/image"/><Relationship Id="rId2" Target="../media/image30.png" Type="http://schemas.openxmlformats.org/officeDocument/2006/relationships/image"/><Relationship Id="rId3" Target="../media/image161.png" Type="http://schemas.openxmlformats.org/officeDocument/2006/relationships/image"/><Relationship Id="rId4" Target="../media/image209.png" Type="http://schemas.openxmlformats.org/officeDocument/2006/relationships/image"/><Relationship Id="rId5" Target="../media/image210.png" Type="http://schemas.openxmlformats.org/officeDocument/2006/relationships/image"/><Relationship Id="rId6" Target="../media/image166.png" Type="http://schemas.openxmlformats.org/officeDocument/2006/relationships/image"/><Relationship Id="rId7" Target="../media/image169.png" Type="http://schemas.openxmlformats.org/officeDocument/2006/relationships/image"/><Relationship Id="rId8" Target="../media/image211.png" Type="http://schemas.openxmlformats.org/officeDocument/2006/relationships/image"/><Relationship Id="rId9" Target="../media/image21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9.png" Type="http://schemas.openxmlformats.org/officeDocument/2006/relationships/image"/><Relationship Id="rId11" Target="../media/image220.png" Type="http://schemas.openxmlformats.org/officeDocument/2006/relationships/image"/><Relationship Id="rId12" Target="../media/image221.png" Type="http://schemas.openxmlformats.org/officeDocument/2006/relationships/image"/><Relationship Id="rId13" Target="../media/image222.png" Type="http://schemas.openxmlformats.org/officeDocument/2006/relationships/image"/><Relationship Id="rId14" Target="../media/image223.png" Type="http://schemas.openxmlformats.org/officeDocument/2006/relationships/image"/><Relationship Id="rId2" Target="../media/image30.png" Type="http://schemas.openxmlformats.org/officeDocument/2006/relationships/image"/><Relationship Id="rId3" Target="../media/image161.png" Type="http://schemas.openxmlformats.org/officeDocument/2006/relationships/image"/><Relationship Id="rId4" Target="../media/image166.png" Type="http://schemas.openxmlformats.org/officeDocument/2006/relationships/image"/><Relationship Id="rId5" Target="../media/image169.png" Type="http://schemas.openxmlformats.org/officeDocument/2006/relationships/image"/><Relationship Id="rId6" Target="../media/image170.png" Type="http://schemas.openxmlformats.org/officeDocument/2006/relationships/image"/><Relationship Id="rId7" Target="../media/image217.png" Type="http://schemas.openxmlformats.org/officeDocument/2006/relationships/image"/><Relationship Id="rId8" Target="../media/image202.png" Type="http://schemas.openxmlformats.org/officeDocument/2006/relationships/image"/><Relationship Id="rId9" Target="../media/image21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7.png" Type="http://schemas.openxmlformats.org/officeDocument/2006/relationships/image"/><Relationship Id="rId11" Target="../media/image228.png" Type="http://schemas.openxmlformats.org/officeDocument/2006/relationships/image"/><Relationship Id="rId12" Target="../media/image202.png" Type="http://schemas.openxmlformats.org/officeDocument/2006/relationships/image"/><Relationship Id="rId13" Target="../media/image229.png" Type="http://schemas.openxmlformats.org/officeDocument/2006/relationships/image"/><Relationship Id="rId14" Target="../media/image230.png" Type="http://schemas.openxmlformats.org/officeDocument/2006/relationships/image"/><Relationship Id="rId15" Target="../media/image231.png" Type="http://schemas.openxmlformats.org/officeDocument/2006/relationships/image"/><Relationship Id="rId16" Target="../media/image232.png" Type="http://schemas.openxmlformats.org/officeDocument/2006/relationships/image"/><Relationship Id="rId2" Target="../media/image30.png" Type="http://schemas.openxmlformats.org/officeDocument/2006/relationships/image"/><Relationship Id="rId3" Target="../media/image161.png" Type="http://schemas.openxmlformats.org/officeDocument/2006/relationships/image"/><Relationship Id="rId4" Target="../media/image166.png" Type="http://schemas.openxmlformats.org/officeDocument/2006/relationships/image"/><Relationship Id="rId5" Target="../media/image224.png" Type="http://schemas.openxmlformats.org/officeDocument/2006/relationships/image"/><Relationship Id="rId6" Target="../media/image169.png" Type="http://schemas.openxmlformats.org/officeDocument/2006/relationships/image"/><Relationship Id="rId7" Target="../media/image170.png" Type="http://schemas.openxmlformats.org/officeDocument/2006/relationships/image"/><Relationship Id="rId8" Target="../media/image225.png" Type="http://schemas.openxmlformats.org/officeDocument/2006/relationships/image"/><Relationship Id="rId9" Target="../media/image22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33.png" Type="http://schemas.openxmlformats.org/officeDocument/2006/relationships/image"/><Relationship Id="rId4" Target="../media/image234.png" Type="http://schemas.openxmlformats.org/officeDocument/2006/relationships/image"/><Relationship Id="rId5" Target="../media/image16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23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36.png" Type="http://schemas.openxmlformats.org/officeDocument/2006/relationships/image"/><Relationship Id="rId4" Target="../media/image237.png" Type="http://schemas.openxmlformats.org/officeDocument/2006/relationships/image"/><Relationship Id="rId5" Target="../media/image23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5.png" Type="http://schemas.openxmlformats.org/officeDocument/2006/relationships/image"/><Relationship Id="rId11" Target="../media/image246.png" Type="http://schemas.openxmlformats.org/officeDocument/2006/relationships/image"/><Relationship Id="rId2" Target="../media/image30.png" Type="http://schemas.openxmlformats.org/officeDocument/2006/relationships/image"/><Relationship Id="rId3" Target="../media/image239.png" Type="http://schemas.openxmlformats.org/officeDocument/2006/relationships/image"/><Relationship Id="rId4" Target="../media/image238.png" Type="http://schemas.openxmlformats.org/officeDocument/2006/relationships/image"/><Relationship Id="rId5" Target="../media/image240.png" Type="http://schemas.openxmlformats.org/officeDocument/2006/relationships/image"/><Relationship Id="rId6" Target="../media/image241.png" Type="http://schemas.openxmlformats.org/officeDocument/2006/relationships/image"/><Relationship Id="rId7" Target="../media/image242.png" Type="http://schemas.openxmlformats.org/officeDocument/2006/relationships/image"/><Relationship Id="rId8" Target="../media/image243.png" Type="http://schemas.openxmlformats.org/officeDocument/2006/relationships/image"/><Relationship Id="rId9" Target="../media/image24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2.png" Type="http://schemas.openxmlformats.org/officeDocument/2006/relationships/image"/><Relationship Id="rId11" Target="../media/image253.png" Type="http://schemas.openxmlformats.org/officeDocument/2006/relationships/image"/><Relationship Id="rId12" Target="../media/image254.png" Type="http://schemas.openxmlformats.org/officeDocument/2006/relationships/image"/><Relationship Id="rId13" Target="../media/image255.png" Type="http://schemas.openxmlformats.org/officeDocument/2006/relationships/image"/><Relationship Id="rId14" Target="../media/image256.png" Type="http://schemas.openxmlformats.org/officeDocument/2006/relationships/image"/><Relationship Id="rId15" Target="../media/image257.png" Type="http://schemas.openxmlformats.org/officeDocument/2006/relationships/image"/><Relationship Id="rId16" Target="../media/image258.png" Type="http://schemas.openxmlformats.org/officeDocument/2006/relationships/image"/><Relationship Id="rId17" Target="../media/image259.png" Type="http://schemas.openxmlformats.org/officeDocument/2006/relationships/image"/><Relationship Id="rId18" Target="../media/image260.png" Type="http://schemas.openxmlformats.org/officeDocument/2006/relationships/image"/><Relationship Id="rId19" Target="../media/image261.png" Type="http://schemas.openxmlformats.org/officeDocument/2006/relationships/image"/><Relationship Id="rId2" Target="../media/image30.png" Type="http://schemas.openxmlformats.org/officeDocument/2006/relationships/image"/><Relationship Id="rId20" Target="../media/image262.png" Type="http://schemas.openxmlformats.org/officeDocument/2006/relationships/image"/><Relationship Id="rId21" Target="../media/image263.png" Type="http://schemas.openxmlformats.org/officeDocument/2006/relationships/image"/><Relationship Id="rId22" Target="../media/image264.png" Type="http://schemas.openxmlformats.org/officeDocument/2006/relationships/image"/><Relationship Id="rId23" Target="../media/image265.png" Type="http://schemas.openxmlformats.org/officeDocument/2006/relationships/image"/><Relationship Id="rId3" Target="../media/image239.png" Type="http://schemas.openxmlformats.org/officeDocument/2006/relationships/image"/><Relationship Id="rId4" Target="../media/image238.png" Type="http://schemas.openxmlformats.org/officeDocument/2006/relationships/image"/><Relationship Id="rId5" Target="../media/image247.png" Type="http://schemas.openxmlformats.org/officeDocument/2006/relationships/image"/><Relationship Id="rId6" Target="../media/image248.png" Type="http://schemas.openxmlformats.org/officeDocument/2006/relationships/image"/><Relationship Id="rId7" Target="../media/image249.png" Type="http://schemas.openxmlformats.org/officeDocument/2006/relationships/image"/><Relationship Id="rId8" Target="../media/image250.png" Type="http://schemas.openxmlformats.org/officeDocument/2006/relationships/image"/><Relationship Id="rId9" Target="../media/image25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9.png" Type="http://schemas.openxmlformats.org/officeDocument/2006/relationships/image"/><Relationship Id="rId11" Target="../media/image110.png" Type="http://schemas.openxmlformats.org/officeDocument/2006/relationships/image"/><Relationship Id="rId12" Target="../media/image111.png" Type="http://schemas.openxmlformats.org/officeDocument/2006/relationships/image"/><Relationship Id="rId13" Target="../media/image112.png" Type="http://schemas.openxmlformats.org/officeDocument/2006/relationships/image"/><Relationship Id="rId14" Target="../media/image113.png" Type="http://schemas.openxmlformats.org/officeDocument/2006/relationships/image"/><Relationship Id="rId15" Target="../media/image114.png" Type="http://schemas.openxmlformats.org/officeDocument/2006/relationships/image"/><Relationship Id="rId16" Target="../media/image115.png" Type="http://schemas.openxmlformats.org/officeDocument/2006/relationships/image"/><Relationship Id="rId17" Target="../media/image267.png" Type="http://schemas.openxmlformats.org/officeDocument/2006/relationships/image"/><Relationship Id="rId18" Target="../media/image268.png" Type="http://schemas.openxmlformats.org/officeDocument/2006/relationships/image"/><Relationship Id="rId19" Target="../media/image269.png" Type="http://schemas.openxmlformats.org/officeDocument/2006/relationships/image"/><Relationship Id="rId2" Target="../media/image30.png" Type="http://schemas.openxmlformats.org/officeDocument/2006/relationships/image"/><Relationship Id="rId20" Target="../media/image270.png" Type="http://schemas.openxmlformats.org/officeDocument/2006/relationships/image"/><Relationship Id="rId21" Target="../media/image271.png" Type="http://schemas.openxmlformats.org/officeDocument/2006/relationships/image"/><Relationship Id="rId3" Target="../media/image266.png" Type="http://schemas.openxmlformats.org/officeDocument/2006/relationships/image"/><Relationship Id="rId4" Target="../media/image238.png" Type="http://schemas.openxmlformats.org/officeDocument/2006/relationships/image"/><Relationship Id="rId5" Target="../media/image104.png" Type="http://schemas.openxmlformats.org/officeDocument/2006/relationships/image"/><Relationship Id="rId6" Target="../media/image105.png" Type="http://schemas.openxmlformats.org/officeDocument/2006/relationships/image"/><Relationship Id="rId7" Target="../media/image106.png" Type="http://schemas.openxmlformats.org/officeDocument/2006/relationships/image"/><Relationship Id="rId8" Target="../media/image107.png" Type="http://schemas.openxmlformats.org/officeDocument/2006/relationships/image"/><Relationship Id="rId9" Target="../media/image10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27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12" Target="../media/image49.png" Type="http://schemas.openxmlformats.org/officeDocument/2006/relationships/image"/><Relationship Id="rId13" Target="../media/image50.png" Type="http://schemas.openxmlformats.org/officeDocument/2006/relationships/image"/><Relationship Id="rId14" Target="../media/image51.png" Type="http://schemas.openxmlformats.org/officeDocument/2006/relationships/image"/><Relationship Id="rId15" Target="../media/image52.png" Type="http://schemas.openxmlformats.org/officeDocument/2006/relationships/image"/><Relationship Id="rId2" Target="../media/image3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34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41.png" Type="http://schemas.openxmlformats.org/officeDocument/2006/relationships/image"/><Relationship Id="rId4" Target="../media/image30.png" Type="http://schemas.openxmlformats.org/officeDocument/2006/relationships/image"/><Relationship Id="rId5" Target="../media/image34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65.png" Type="http://schemas.openxmlformats.org/officeDocument/2006/relationships/image"/><Relationship Id="rId12" Target="../media/image66.png" Type="http://schemas.openxmlformats.org/officeDocument/2006/relationships/image"/><Relationship Id="rId13" Target="../media/image67.png" Type="http://schemas.openxmlformats.org/officeDocument/2006/relationships/image"/><Relationship Id="rId14" Target="../media/image68.png" Type="http://schemas.openxmlformats.org/officeDocument/2006/relationships/image"/><Relationship Id="rId15" Target="../media/image69.png" Type="http://schemas.openxmlformats.org/officeDocument/2006/relationships/image"/><Relationship Id="rId16" Target="../media/image70.png" Type="http://schemas.openxmlformats.org/officeDocument/2006/relationships/image"/><Relationship Id="rId17" Target="../media/image71.png" Type="http://schemas.openxmlformats.org/officeDocument/2006/relationships/image"/><Relationship Id="rId18" Target="../media/image72.png" Type="http://schemas.openxmlformats.org/officeDocument/2006/relationships/image"/><Relationship Id="rId2" Target="../media/image30.pn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Relationship Id="rId8" Target="../media/image63.pn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png" Type="http://schemas.openxmlformats.org/officeDocument/2006/relationships/image"/><Relationship Id="rId12" Target="../media/image80.png" Type="http://schemas.openxmlformats.org/officeDocument/2006/relationships/image"/><Relationship Id="rId13" Target="../media/image81.png" Type="http://schemas.openxmlformats.org/officeDocument/2006/relationships/image"/><Relationship Id="rId14" Target="../media/image82.png" Type="http://schemas.openxmlformats.org/officeDocument/2006/relationships/image"/><Relationship Id="rId2" Target="../media/image30.png" Type="http://schemas.openxmlformats.org/officeDocument/2006/relationships/image"/><Relationship Id="rId3" Target="../media/image41.pn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Relationship Id="rId6" Target="../media/image34.png" Type="http://schemas.openxmlformats.org/officeDocument/2006/relationships/image"/><Relationship Id="rId7" Target="../media/image75.png" Type="http://schemas.openxmlformats.org/officeDocument/2006/relationships/image"/><Relationship Id="rId8" Target="../media/image76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83.png" Type="http://schemas.openxmlformats.org/officeDocument/2006/relationships/image"/><Relationship Id="rId4" Target="../media/image34.png" Type="http://schemas.openxmlformats.org/officeDocument/2006/relationships/image"/><Relationship Id="rId5" Target="../media/image8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85.png" Type="http://schemas.openxmlformats.org/officeDocument/2006/relationships/image"/><Relationship Id="rId4" Target="../media/image34.png" Type="http://schemas.openxmlformats.org/officeDocument/2006/relationships/image"/><Relationship Id="rId5" Target="../media/image8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1854200"/>
            <a:ext cx="5321300" cy="367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7747000"/>
            <a:ext cx="18389600" cy="2540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4600" y="9575800"/>
            <a:ext cx="65532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4600" y="8940800"/>
            <a:ext cx="6451600" cy="12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19500" y="2362200"/>
            <a:ext cx="1193800" cy="1193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30300" y="4813300"/>
            <a:ext cx="6502400" cy="152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8115300"/>
            <a:ext cx="3365500" cy="2044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55700" y="8991600"/>
            <a:ext cx="4673600" cy="1168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947900" y="8877300"/>
            <a:ext cx="28321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584200"/>
            <a:ext cx="2247900" cy="1117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" y="1270000"/>
            <a:ext cx="4851400" cy="203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4100" y="3124200"/>
            <a:ext cx="7810500" cy="2755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74800" y="3365500"/>
            <a:ext cx="2984500" cy="1219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71600" y="3962400"/>
            <a:ext cx="7035800" cy="1816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4100" y="6019800"/>
            <a:ext cx="7810500" cy="3314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4300" y="6235700"/>
            <a:ext cx="35687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1600" y="6858000"/>
            <a:ext cx="7277100" cy="1816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94800" y="2794000"/>
            <a:ext cx="7886700" cy="1790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448800" y="2997200"/>
            <a:ext cx="2082800" cy="825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436100" y="3454400"/>
            <a:ext cx="7467600" cy="1054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194800" y="6781800"/>
            <a:ext cx="7886700" cy="2755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461500" y="7023100"/>
            <a:ext cx="2057400" cy="1219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436100" y="7620000"/>
            <a:ext cx="7493000" cy="1816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94800" y="4775200"/>
            <a:ext cx="7886700" cy="1790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461500" y="5016500"/>
            <a:ext cx="2514600" cy="1219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436100" y="5448300"/>
            <a:ext cx="74676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584200"/>
            <a:ext cx="3454400" cy="1117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" y="1270000"/>
            <a:ext cx="5397500" cy="203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8900" y="4546600"/>
            <a:ext cx="2717800" cy="4559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93900" y="2921000"/>
            <a:ext cx="1447800" cy="1447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572000" y="4559300"/>
            <a:ext cx="2717800" cy="453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85100" y="4559300"/>
            <a:ext cx="2717800" cy="4533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10900" y="4559300"/>
            <a:ext cx="2717800" cy="4533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211300" y="4559300"/>
            <a:ext cx="2717800" cy="4533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4100" y="3911600"/>
            <a:ext cx="3416300" cy="1333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66900" y="4203700"/>
            <a:ext cx="1714500" cy="673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79600" y="4216400"/>
            <a:ext cx="1625600" cy="7747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207000" y="2921000"/>
            <a:ext cx="1447800" cy="14478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67200" y="3911600"/>
            <a:ext cx="3416300" cy="1333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080000" y="4203700"/>
            <a:ext cx="1714500" cy="673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080000" y="4216400"/>
            <a:ext cx="1689100" cy="7747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420100" y="2921000"/>
            <a:ext cx="1447800" cy="14478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80300" y="3911600"/>
            <a:ext cx="3416300" cy="1333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293100" y="4203700"/>
            <a:ext cx="1714500" cy="673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293100" y="4216400"/>
            <a:ext cx="1701800" cy="7747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633200" y="2921000"/>
            <a:ext cx="1447800" cy="14478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93400" y="3911600"/>
            <a:ext cx="3416300" cy="1333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506200" y="4203700"/>
            <a:ext cx="1714500" cy="673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518900" y="4216400"/>
            <a:ext cx="1651000" cy="7747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846300" y="2921000"/>
            <a:ext cx="1447800" cy="14478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906500" y="3911600"/>
            <a:ext cx="3416300" cy="13335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706600" y="4203700"/>
            <a:ext cx="1714500" cy="673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732000" y="4216400"/>
            <a:ext cx="1625600" cy="7747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74800" y="5003800"/>
            <a:ext cx="2171700" cy="33655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787900" y="5003800"/>
            <a:ext cx="2311400" cy="33655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201400" y="5003800"/>
            <a:ext cx="2171700" cy="33528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001000" y="5003800"/>
            <a:ext cx="2108200" cy="33655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414500" y="5003800"/>
            <a:ext cx="2324100" cy="3365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7747000"/>
            <a:ext cx="18389600" cy="254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6718300"/>
            <a:ext cx="3365500" cy="204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6134100"/>
            <a:ext cx="66929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58400" y="7442200"/>
            <a:ext cx="6985000" cy="184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58400" y="3848100"/>
            <a:ext cx="6985000" cy="28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4600" y="6159500"/>
            <a:ext cx="6985000" cy="217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4600" y="2794000"/>
            <a:ext cx="6985000" cy="2832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283200" y="2933700"/>
            <a:ext cx="6134100" cy="6172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0" y="2755900"/>
            <a:ext cx="2209800" cy="1943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902700" y="3149600"/>
            <a:ext cx="1104900" cy="965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769600" y="3848100"/>
            <a:ext cx="1625600" cy="1460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60000">
            <a:off x="8763000" y="3784600"/>
            <a:ext cx="2959100" cy="2590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60000">
            <a:off x="9474200" y="4318000"/>
            <a:ext cx="1485900" cy="129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940300" y="5765800"/>
            <a:ext cx="1854200" cy="16637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892800" y="5422900"/>
            <a:ext cx="3314700" cy="2908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92900" y="6019800"/>
            <a:ext cx="1663700" cy="1447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109200" y="6591300"/>
            <a:ext cx="1854200" cy="16637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360000">
            <a:off x="7518400" y="6654800"/>
            <a:ext cx="3822700" cy="3352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360000">
            <a:off x="8432800" y="7340600"/>
            <a:ext cx="1917700" cy="1676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92200" y="1270000"/>
            <a:ext cx="4305300" cy="2032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188200" y="2933700"/>
            <a:ext cx="1625600" cy="1460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807200" y="2908300"/>
            <a:ext cx="1752600" cy="787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464800" y="6616700"/>
            <a:ext cx="1651000" cy="787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871200" y="3848100"/>
            <a:ext cx="1739900" cy="787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4737100" y="5803900"/>
            <a:ext cx="1689100" cy="787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879600" y="3276600"/>
            <a:ext cx="3962400" cy="1816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879600" y="6604000"/>
            <a:ext cx="2540000" cy="14351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468100" y="4737100"/>
            <a:ext cx="3276600" cy="1816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417300" y="7797800"/>
            <a:ext cx="2514600" cy="1435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55700" y="584200"/>
            <a:ext cx="36957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667500" y="-508000"/>
            <a:ext cx="31623000" cy="1333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" y="1270000"/>
            <a:ext cx="4546600" cy="203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5700" y="584200"/>
            <a:ext cx="36957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3124200"/>
            <a:ext cx="5219700" cy="516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" y="1270000"/>
            <a:ext cx="4686300" cy="2032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5700" y="584200"/>
            <a:ext cx="3695700" cy="1117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69000" y="9194800"/>
            <a:ext cx="5422900" cy="609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50000" y="3124200"/>
            <a:ext cx="5486400" cy="5168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645900" y="3073400"/>
            <a:ext cx="5943600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7454900"/>
            <a:ext cx="7670800" cy="1257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2641600"/>
            <a:ext cx="7734300" cy="2755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6500" y="2667000"/>
            <a:ext cx="7772400" cy="4445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82100" y="5473700"/>
            <a:ext cx="7912100" cy="3263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2200" y="1270000"/>
            <a:ext cx="4813300" cy="2032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213600" y="9220200"/>
            <a:ext cx="4165600" cy="584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55700" y="584200"/>
            <a:ext cx="36957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7747000"/>
            <a:ext cx="18389600" cy="254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6718300"/>
            <a:ext cx="3365500" cy="204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6134100"/>
            <a:ext cx="52070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717800" y="-393700"/>
            <a:ext cx="15811500" cy="13131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" y="1270000"/>
            <a:ext cx="4305300" cy="203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98100" y="3263900"/>
            <a:ext cx="5727700" cy="736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23500" y="4089400"/>
            <a:ext cx="6248400" cy="177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98100" y="5702300"/>
            <a:ext cx="762000" cy="800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223500" y="6591300"/>
            <a:ext cx="7023100" cy="2844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55700" y="584200"/>
            <a:ext cx="28448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604500" y="2921000"/>
            <a:ext cx="5702300" cy="5054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41100" y="8039100"/>
            <a:ext cx="5740400" cy="1384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1270000"/>
            <a:ext cx="4305300" cy="2032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55700" y="584200"/>
            <a:ext cx="2844800" cy="1117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28000" y="2578100"/>
            <a:ext cx="1714500" cy="67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26400" y="2578100"/>
            <a:ext cx="1778000" cy="762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4300" y="8039100"/>
            <a:ext cx="9334500" cy="13843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" y="3314700"/>
            <a:ext cx="3810000" cy="41148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041900" y="3949700"/>
            <a:ext cx="4495800" cy="3276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65300" y="8128000"/>
            <a:ext cx="7683500" cy="1778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645900" y="8458200"/>
            <a:ext cx="38989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809877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3568700"/>
            <a:ext cx="7429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809877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5600700"/>
            <a:ext cx="74295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1809877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7569200"/>
            <a:ext cx="7429500" cy="12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809877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26600" y="3568700"/>
            <a:ext cx="7429500" cy="12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809877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26600" y="5600700"/>
            <a:ext cx="7429500" cy="12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809877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26600" y="7569200"/>
            <a:ext cx="74295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" y="3479800"/>
            <a:ext cx="1905000" cy="2095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79600" y="3860800"/>
            <a:ext cx="2324100" cy="1422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05000" y="4470400"/>
            <a:ext cx="2679700" cy="1117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5524500"/>
            <a:ext cx="1981200" cy="2095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79600" y="5905500"/>
            <a:ext cx="4089400" cy="1422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05000" y="6515100"/>
            <a:ext cx="2679700" cy="1117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0900" y="7493000"/>
            <a:ext cx="1968500" cy="2095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79600" y="7835900"/>
            <a:ext cx="2413000" cy="952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05000" y="8483600"/>
            <a:ext cx="2616200" cy="1117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232900" y="3479800"/>
            <a:ext cx="1968500" cy="2095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261600" y="3860800"/>
            <a:ext cx="3784600" cy="1422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287000" y="4470400"/>
            <a:ext cx="2146300" cy="1117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232900" y="5524500"/>
            <a:ext cx="1993900" cy="2095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261600" y="5905500"/>
            <a:ext cx="3009900" cy="1422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287000" y="6515100"/>
            <a:ext cx="2374900" cy="1117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232900" y="7493000"/>
            <a:ext cx="1981200" cy="2095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261600" y="7759700"/>
            <a:ext cx="1219200" cy="1054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287000" y="8483600"/>
            <a:ext cx="1295400" cy="1117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65200" y="901700"/>
            <a:ext cx="18923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" y="1270000"/>
            <a:ext cx="4305300" cy="203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584200"/>
            <a:ext cx="2844800" cy="1117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28000" y="2578100"/>
            <a:ext cx="1714500" cy="673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026400" y="2578100"/>
            <a:ext cx="1778000" cy="762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5700" y="3670300"/>
            <a:ext cx="7988300" cy="3746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77400" y="3670300"/>
            <a:ext cx="7353300" cy="3898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635500" y="2819400"/>
            <a:ext cx="1333500" cy="1168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954000" y="2755900"/>
            <a:ext cx="1346200" cy="812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258300" y="8064500"/>
            <a:ext cx="8191500" cy="1384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051800" y="8305800"/>
            <a:ext cx="9563100" cy="1016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74700" y="8051800"/>
            <a:ext cx="8191500" cy="13843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617200" y="6146800"/>
            <a:ext cx="1371600" cy="1676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596900" y="8293100"/>
            <a:ext cx="97282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717800" y="-393700"/>
            <a:ext cx="15811500" cy="13131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21900" y="7035800"/>
            <a:ext cx="7454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1270000"/>
            <a:ext cx="4305300" cy="2032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10800" y="3517900"/>
            <a:ext cx="2476500" cy="1117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23500" y="4343400"/>
            <a:ext cx="6807200" cy="177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5700" y="584200"/>
            <a:ext cx="2844800" cy="1117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98100" y="6210300"/>
            <a:ext cx="1028700" cy="812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85400" y="7391400"/>
            <a:ext cx="71882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337800" y="2717800"/>
            <a:ext cx="6756400" cy="2984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0500" y="2578100"/>
            <a:ext cx="6172200" cy="3695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1270000"/>
            <a:ext cx="4305300" cy="2032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55700" y="584200"/>
            <a:ext cx="2844800" cy="1117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15300" y="2578100"/>
            <a:ext cx="1714500" cy="673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13700" y="2565400"/>
            <a:ext cx="1778000" cy="787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258300" y="8064500"/>
            <a:ext cx="8191500" cy="1384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53300" y="8280400"/>
            <a:ext cx="10490200" cy="1016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74700" y="8051800"/>
            <a:ext cx="8191500" cy="13843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825500" y="3848100"/>
            <a:ext cx="12344400" cy="4381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222500" y="4914900"/>
            <a:ext cx="6172200" cy="21971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581900" y="3784600"/>
            <a:ext cx="12344400" cy="3848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629900" y="4724400"/>
            <a:ext cx="6172200" cy="19304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985500" y="5816600"/>
            <a:ext cx="6172200" cy="20955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794000" y="5651500"/>
            <a:ext cx="6172200" cy="2209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-1435100" y="8267700"/>
            <a:ext cx="107569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" y="1270000"/>
            <a:ext cx="4305300" cy="203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584200"/>
            <a:ext cx="2844800" cy="1117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6700" y="2616200"/>
            <a:ext cx="1524000" cy="114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63100" y="2832100"/>
            <a:ext cx="1714500" cy="67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461500" y="2832100"/>
            <a:ext cx="1778000" cy="762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37300" y="8064500"/>
            <a:ext cx="10947400" cy="1384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531100" y="3708400"/>
            <a:ext cx="8826500" cy="28829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833100" y="5003800"/>
            <a:ext cx="6172200" cy="2692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731000" y="8318500"/>
            <a:ext cx="10172700" cy="1397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00200" y="3708400"/>
            <a:ext cx="5994400" cy="2044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00200" y="5588000"/>
            <a:ext cx="3543300" cy="264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00200" y="7848600"/>
            <a:ext cx="40894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" y="1270000"/>
            <a:ext cx="4305300" cy="203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49400" y="2705100"/>
            <a:ext cx="1854200" cy="1625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0200" y="3746500"/>
            <a:ext cx="4965700" cy="2044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55700" y="584200"/>
            <a:ext cx="2844800" cy="1117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63100" y="2832100"/>
            <a:ext cx="1714500" cy="673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88100" y="3708400"/>
            <a:ext cx="5245100" cy="3505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11900" y="5715000"/>
            <a:ext cx="5295900" cy="205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461500" y="2832100"/>
            <a:ext cx="1778000" cy="762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337300" y="8064500"/>
            <a:ext cx="10947400" cy="13843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582400" y="3670300"/>
            <a:ext cx="5765800" cy="4102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731000" y="8509000"/>
            <a:ext cx="9575800" cy="1016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00200" y="5816600"/>
            <a:ext cx="4762500" cy="1676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600200" y="7467600"/>
            <a:ext cx="42926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" y="1270000"/>
            <a:ext cx="4305300" cy="203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584200"/>
            <a:ext cx="2844800" cy="1117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63100" y="2832100"/>
            <a:ext cx="1714500" cy="673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61500" y="2832100"/>
            <a:ext cx="1778000" cy="762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4800" y="2705100"/>
            <a:ext cx="2908300" cy="1625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37300" y="8064500"/>
            <a:ext cx="10947400" cy="1384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756400" y="3708400"/>
            <a:ext cx="5232400" cy="39624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417300" y="3873500"/>
            <a:ext cx="5410200" cy="3771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731000" y="8509000"/>
            <a:ext cx="8026400" cy="1016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25600" y="3759200"/>
            <a:ext cx="4254500" cy="2044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25600" y="5842000"/>
            <a:ext cx="4597400" cy="1739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25600" y="7581900"/>
            <a:ext cx="38354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" y="1270000"/>
            <a:ext cx="4305300" cy="203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584200"/>
            <a:ext cx="2844800" cy="1117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277600" y="3797300"/>
            <a:ext cx="5003800" cy="889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63100" y="2832100"/>
            <a:ext cx="1714500" cy="673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461500" y="2832100"/>
            <a:ext cx="1778000" cy="762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2667000"/>
            <a:ext cx="2273300" cy="1104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77000" y="3898900"/>
            <a:ext cx="4800600" cy="3606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607800" y="4660900"/>
            <a:ext cx="4343400" cy="23368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277600" y="6299200"/>
            <a:ext cx="4991100" cy="1155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337300" y="8064500"/>
            <a:ext cx="10947400" cy="1384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74800" y="3733800"/>
            <a:ext cx="4559300" cy="2044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74800" y="5740400"/>
            <a:ext cx="2616200" cy="1397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74800" y="7061200"/>
            <a:ext cx="4800600" cy="2540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731000" y="8509000"/>
            <a:ext cx="101727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15200" y="4038600"/>
            <a:ext cx="4114800" cy="336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" y="1270000"/>
            <a:ext cx="1473200" cy="2032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5700" y="584200"/>
            <a:ext cx="28448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7747000"/>
            <a:ext cx="18389600" cy="254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6718300"/>
            <a:ext cx="3365500" cy="204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6134100"/>
            <a:ext cx="42799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667500" y="190500"/>
            <a:ext cx="31623000" cy="11315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" y="1270000"/>
            <a:ext cx="4737100" cy="203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5700" y="584200"/>
            <a:ext cx="23622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25600" y="2895600"/>
            <a:ext cx="5664200" cy="3606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86700" y="2844800"/>
            <a:ext cx="8991600" cy="3746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4600" y="7378700"/>
            <a:ext cx="15811500" cy="2044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55700" y="584200"/>
            <a:ext cx="2247900" cy="1117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2200" y="1270000"/>
            <a:ext cx="4305300" cy="2032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11300" y="8153400"/>
            <a:ext cx="13931900" cy="673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0100" y="6604000"/>
            <a:ext cx="5524500" cy="609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486900" y="6642100"/>
            <a:ext cx="6337300" cy="584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" y="8572500"/>
            <a:ext cx="12141200" cy="1016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0" y="7581900"/>
            <a:ext cx="19685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" y="1270000"/>
            <a:ext cx="2895600" cy="203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584200"/>
            <a:ext cx="2362200" cy="1117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4600" y="2527300"/>
            <a:ext cx="6946900" cy="7200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940800" y="5854700"/>
            <a:ext cx="558800" cy="546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96500" y="2476500"/>
            <a:ext cx="6946900" cy="7239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3429000"/>
            <a:ext cx="5892800" cy="6350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98600" y="2908300"/>
            <a:ext cx="2070100" cy="1117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414000" y="2895600"/>
            <a:ext cx="2362200" cy="1117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414000" y="3416300"/>
            <a:ext cx="5892800" cy="6350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" y="1270000"/>
            <a:ext cx="2895600" cy="203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584200"/>
            <a:ext cx="2362200" cy="1117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14500" y="3048000"/>
            <a:ext cx="7277100" cy="6172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01200" y="3022600"/>
            <a:ext cx="6819900" cy="2806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88500" y="6426200"/>
            <a:ext cx="6845300" cy="281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4500" y="3060700"/>
            <a:ext cx="7277100" cy="762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01200" y="3035300"/>
            <a:ext cx="6819900" cy="711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588500" y="6426200"/>
            <a:ext cx="6845300" cy="723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95500" y="4191000"/>
            <a:ext cx="4876800" cy="660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906000" y="4140200"/>
            <a:ext cx="1511300" cy="698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906000" y="8140700"/>
            <a:ext cx="1993900" cy="660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95500" y="5765800"/>
            <a:ext cx="4572000" cy="660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095500" y="7340600"/>
            <a:ext cx="5549900" cy="660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095500" y="8115300"/>
            <a:ext cx="5664200" cy="660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095500" y="6553200"/>
            <a:ext cx="4457700" cy="660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892300" y="3175000"/>
            <a:ext cx="1854200" cy="1143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791700" y="3124200"/>
            <a:ext cx="4318000" cy="685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779000" y="6502400"/>
            <a:ext cx="2222500" cy="723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906000" y="4762500"/>
            <a:ext cx="4178300" cy="660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906000" y="7518400"/>
            <a:ext cx="1257300" cy="698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095500" y="4978400"/>
            <a:ext cx="51181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95400" y="12446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" y="1270000"/>
            <a:ext cx="3327400" cy="203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584200"/>
            <a:ext cx="2362200" cy="1117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8900" y="4546600"/>
            <a:ext cx="2717800" cy="4559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93900" y="2921000"/>
            <a:ext cx="1447800" cy="1447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572000" y="4559300"/>
            <a:ext cx="2717800" cy="453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85100" y="4559300"/>
            <a:ext cx="2717800" cy="4533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10900" y="4559300"/>
            <a:ext cx="2717800" cy="4533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211300" y="4559300"/>
            <a:ext cx="2717800" cy="4533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4100" y="3911600"/>
            <a:ext cx="3416300" cy="1333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66900" y="4203700"/>
            <a:ext cx="1714500" cy="673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79600" y="4216400"/>
            <a:ext cx="1625600" cy="7747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207000" y="2921000"/>
            <a:ext cx="1447800" cy="14478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67200" y="3911600"/>
            <a:ext cx="3416300" cy="1333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080000" y="4203700"/>
            <a:ext cx="1714500" cy="673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080000" y="4216400"/>
            <a:ext cx="1689100" cy="7747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420100" y="2921000"/>
            <a:ext cx="1447800" cy="14478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80300" y="3911600"/>
            <a:ext cx="3416300" cy="1333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293100" y="4203700"/>
            <a:ext cx="1714500" cy="673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293100" y="4216400"/>
            <a:ext cx="1701800" cy="7747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633200" y="2921000"/>
            <a:ext cx="1447800" cy="14478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93400" y="3911600"/>
            <a:ext cx="3416300" cy="1333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506200" y="4203700"/>
            <a:ext cx="1714500" cy="673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518900" y="4216400"/>
            <a:ext cx="1651000" cy="7747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846300" y="2921000"/>
            <a:ext cx="1447800" cy="14478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906500" y="3911600"/>
            <a:ext cx="3416300" cy="13335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706600" y="4203700"/>
            <a:ext cx="1714500" cy="673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732000" y="4216400"/>
            <a:ext cx="1625600" cy="7747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886700" y="5080000"/>
            <a:ext cx="2603500" cy="40005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47800" y="5029200"/>
            <a:ext cx="2667000" cy="33655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673600" y="5080000"/>
            <a:ext cx="2616200" cy="43434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087100" y="5029200"/>
            <a:ext cx="2641600" cy="33655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300200" y="5080000"/>
            <a:ext cx="25527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0800" y="7747000"/>
            <a:ext cx="18389600" cy="254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6718300"/>
            <a:ext cx="3365500" cy="204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9500" y="6134100"/>
            <a:ext cx="25781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7251700"/>
            <a:ext cx="15811500" cy="2171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70100" y="3543300"/>
            <a:ext cx="2057400" cy="2057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94900" y="3543300"/>
            <a:ext cx="2197100" cy="2197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198600" y="3543300"/>
            <a:ext cx="1993900" cy="1993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96000" y="3378200"/>
            <a:ext cx="2057400" cy="2159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5700" y="584200"/>
            <a:ext cx="2247900" cy="1117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2200" y="1270000"/>
            <a:ext cx="4305300" cy="2032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24000" y="7581900"/>
            <a:ext cx="2336800" cy="1219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85900" y="8191500"/>
            <a:ext cx="15455900" cy="1054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292100" y="6362700"/>
            <a:ext cx="5359400" cy="609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57600" y="6362700"/>
            <a:ext cx="5511800" cy="609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759700" y="6350000"/>
            <a:ext cx="5397500" cy="609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722100" y="6362700"/>
            <a:ext cx="55118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149600" y="2260600"/>
            <a:ext cx="11887200" cy="4991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31900" y="7251700"/>
            <a:ext cx="15811500" cy="2171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5700" y="584200"/>
            <a:ext cx="2247900" cy="1117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2200" y="1270000"/>
            <a:ext cx="4305300" cy="2032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85400" y="6210300"/>
            <a:ext cx="5918200" cy="596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24000" y="7581900"/>
            <a:ext cx="1968500" cy="1219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11300" y="8242300"/>
            <a:ext cx="147574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99300" y="4038600"/>
            <a:ext cx="1447800" cy="1447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67900" y="4127500"/>
            <a:ext cx="1320800" cy="1320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47100" y="4203700"/>
            <a:ext cx="1358900" cy="13589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2400" y="3695700"/>
            <a:ext cx="3594100" cy="1879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28600" y="4089400"/>
            <a:ext cx="1358900" cy="1358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52600" y="4076700"/>
            <a:ext cx="1295400" cy="12954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130800" y="4279900"/>
            <a:ext cx="939800" cy="939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55700" y="584200"/>
            <a:ext cx="2247900" cy="1117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2200" y="1270000"/>
            <a:ext cx="2565400" cy="2032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0" y="7670800"/>
            <a:ext cx="3162300" cy="800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19100" y="6146800"/>
            <a:ext cx="5219700" cy="635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626100" y="6146800"/>
            <a:ext cx="5346700" cy="635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252200" y="6159500"/>
            <a:ext cx="5054600" cy="622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889500" y="3898900"/>
            <a:ext cx="1460500" cy="508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95400" y="8445500"/>
            <a:ext cx="15684500" cy="698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76400" y="8547100"/>
            <a:ext cx="102489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7251700"/>
            <a:ext cx="15811500" cy="2171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80200" y="2794000"/>
            <a:ext cx="4927600" cy="3289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4600" y="2743200"/>
            <a:ext cx="4927600" cy="3289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55700" y="584200"/>
            <a:ext cx="2247900" cy="1117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" y="1155700"/>
            <a:ext cx="2387600" cy="1422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24000" y="7556500"/>
            <a:ext cx="2514600" cy="800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11300" y="8191500"/>
            <a:ext cx="11264900" cy="673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7100" y="6121400"/>
            <a:ext cx="4838700" cy="596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070600" y="6172200"/>
            <a:ext cx="5118100" cy="584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11300" y="8623300"/>
            <a:ext cx="13893800" cy="673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128500" y="2794000"/>
            <a:ext cx="4927600" cy="3289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988800" y="6172200"/>
            <a:ext cx="46355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41600" y="2552700"/>
            <a:ext cx="13119100" cy="717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584200"/>
            <a:ext cx="2247900" cy="111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1270000"/>
            <a:ext cx="3327400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1257300"/>
            <a:ext cx="158115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2286000"/>
            <a:ext cx="158115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1800" y="2616200"/>
            <a:ext cx="14871700" cy="6883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584200"/>
            <a:ext cx="2247900" cy="111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1104900"/>
            <a:ext cx="1638300" cy="1460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